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58" r:id="rId7"/>
    <p:sldId id="262" r:id="rId8"/>
    <p:sldId id="272" r:id="rId9"/>
    <p:sldId id="269" r:id="rId10"/>
    <p:sldId id="265" r:id="rId11"/>
    <p:sldId id="264" r:id="rId12"/>
    <p:sldId id="261"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704"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11/15/2023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What Is The Effect Of The Earth's Temperature on Cyclonic Storms?</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Keeno Glanville</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Conclusion</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199" y="3238103"/>
            <a:ext cx="7732143" cy="1371997"/>
          </a:xfrm>
        </p:spPr>
        <p:txBody>
          <a:bodyPr>
            <a:noAutofit/>
          </a:bodyPr>
          <a:lstStyle/>
          <a:p>
            <a:r>
              <a:rPr lang="en-US" sz="1800" dirty="0"/>
              <a:t>In conclusion, the observed increase in global temperatures correlates with a notable uptick in the frequency and severity of cyclonic events. The escalating temperatures contribute to the intensification of these storms, underscoring the urgent need for climate mitigation and adaptation strategies to address the growing impact of cyclonic disasters on our planet.</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normAutofit lnSpcReduction="10000"/>
          </a:bodyPr>
          <a:lstStyle/>
          <a:p>
            <a:r>
              <a:rPr lang="en-US" dirty="0"/>
              <a:t>Introduction</a:t>
            </a:r>
          </a:p>
          <a:p>
            <a:r>
              <a:rPr lang="en-US" dirty="0"/>
              <a:t>Historic Temperatures</a:t>
            </a:r>
          </a:p>
          <a:p>
            <a:r>
              <a:rPr lang="en-US" dirty="0"/>
              <a:t>Recent Temperatures</a:t>
            </a:r>
          </a:p>
          <a:p>
            <a:r>
              <a:rPr lang="en-US" dirty="0"/>
              <a:t>Occurrence of Natural Disasters</a:t>
            </a:r>
          </a:p>
          <a:p>
            <a:r>
              <a:rPr lang="en-US" dirty="0"/>
              <a:t>Recent Natural Disasters</a:t>
            </a:r>
          </a:p>
          <a:p>
            <a:r>
              <a:rPr lang="en-US" dirty="0"/>
              <a:t>Comparison</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lstStyle/>
          <a:p>
            <a:r>
              <a:rPr lang="en-US" dirty="0"/>
              <a:t>As our climate undergoes significant changes, it becomes crucial to understand the influence of rising temperatures on the frequency and intensity of cyclonic storms, including hurricanes, typhoons, and tornadoes.</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4" name="Picture 3">
            <a:extLst>
              <a:ext uri="{FF2B5EF4-FFF2-40B4-BE49-F238E27FC236}">
                <a16:creationId xmlns:a16="http://schemas.microsoft.com/office/drawing/2014/main" id="{DDA16C0A-AFBA-7BEE-36B0-6BA68C765712}"/>
              </a:ext>
            </a:extLst>
          </p:cNvPr>
          <p:cNvPicPr>
            <a:picLocks noChangeAspect="1"/>
          </p:cNvPicPr>
          <p:nvPr/>
        </p:nvPicPr>
        <p:blipFill>
          <a:blip r:embed="rId2"/>
          <a:stretch>
            <a:fillRect/>
          </a:stretch>
        </p:blipFill>
        <p:spPr>
          <a:xfrm>
            <a:off x="7838534" y="100238"/>
            <a:ext cx="3864031" cy="2173857"/>
          </a:xfrm>
          <a:prstGeom prst="rect">
            <a:avLst/>
          </a:prstGeom>
        </p:spPr>
      </p:pic>
      <p:pic>
        <p:nvPicPr>
          <p:cNvPr id="7" name="Picture 6">
            <a:extLst>
              <a:ext uri="{FF2B5EF4-FFF2-40B4-BE49-F238E27FC236}">
                <a16:creationId xmlns:a16="http://schemas.microsoft.com/office/drawing/2014/main" id="{D66D2DCA-7ABD-C6BF-0645-9C99B09C12DB}"/>
              </a:ext>
            </a:extLst>
          </p:cNvPr>
          <p:cNvPicPr>
            <a:picLocks noChangeAspect="1"/>
          </p:cNvPicPr>
          <p:nvPr/>
        </p:nvPicPr>
        <p:blipFill>
          <a:blip r:embed="rId3"/>
          <a:stretch>
            <a:fillRect/>
          </a:stretch>
        </p:blipFill>
        <p:spPr>
          <a:xfrm>
            <a:off x="7837930" y="2414362"/>
            <a:ext cx="3864635" cy="2173857"/>
          </a:xfrm>
          <a:prstGeom prst="rect">
            <a:avLst/>
          </a:prstGeom>
        </p:spPr>
      </p:pic>
      <p:pic>
        <p:nvPicPr>
          <p:cNvPr id="8" name="Picture 7">
            <a:extLst>
              <a:ext uri="{FF2B5EF4-FFF2-40B4-BE49-F238E27FC236}">
                <a16:creationId xmlns:a16="http://schemas.microsoft.com/office/drawing/2014/main" id="{E6B9B189-3F10-3109-380F-28A001D420D4}"/>
              </a:ext>
            </a:extLst>
          </p:cNvPr>
          <p:cNvPicPr>
            <a:picLocks noChangeAspect="1"/>
          </p:cNvPicPr>
          <p:nvPr/>
        </p:nvPicPr>
        <p:blipFill>
          <a:blip r:embed="rId4"/>
          <a:stretch>
            <a:fillRect/>
          </a:stretch>
        </p:blipFill>
        <p:spPr>
          <a:xfrm>
            <a:off x="7837930" y="4728486"/>
            <a:ext cx="3864031" cy="1941423"/>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854227" y="112144"/>
            <a:ext cx="4174897" cy="1103918"/>
          </a:xfrm>
        </p:spPr>
        <p:txBody>
          <a:bodyPr/>
          <a:lstStyle/>
          <a:p>
            <a:r>
              <a:rPr lang="en-US" dirty="0"/>
              <a:t>Historic temperatures</a:t>
            </a:r>
          </a:p>
        </p:txBody>
      </p:sp>
      <p:pic>
        <p:nvPicPr>
          <p:cNvPr id="7" name="Picture 6">
            <a:extLst>
              <a:ext uri="{FF2B5EF4-FFF2-40B4-BE49-F238E27FC236}">
                <a16:creationId xmlns:a16="http://schemas.microsoft.com/office/drawing/2014/main" id="{2B2CA452-BC40-4780-BAF5-10074EAF3B72}"/>
              </a:ext>
            </a:extLst>
          </p:cNvPr>
          <p:cNvPicPr>
            <a:picLocks noChangeAspect="1"/>
          </p:cNvPicPr>
          <p:nvPr/>
        </p:nvPicPr>
        <p:blipFill>
          <a:blip r:embed="rId2"/>
          <a:stretch>
            <a:fillRect/>
          </a:stretch>
        </p:blipFill>
        <p:spPr>
          <a:xfrm>
            <a:off x="367827" y="1759789"/>
            <a:ext cx="8527152" cy="4793370"/>
          </a:xfrm>
          <a:prstGeom prst="rect">
            <a:avLst/>
          </a:prstGeom>
        </p:spPr>
      </p:pic>
      <p:sp>
        <p:nvSpPr>
          <p:cNvPr id="9" name="TextBox 8">
            <a:extLst>
              <a:ext uri="{FF2B5EF4-FFF2-40B4-BE49-F238E27FC236}">
                <a16:creationId xmlns:a16="http://schemas.microsoft.com/office/drawing/2014/main" id="{6C4D7F22-5885-1C7E-2619-1F2F69E43960}"/>
              </a:ext>
            </a:extLst>
          </p:cNvPr>
          <p:cNvSpPr txBox="1"/>
          <p:nvPr/>
        </p:nvSpPr>
        <p:spPr>
          <a:xfrm>
            <a:off x="8894979" y="2752628"/>
            <a:ext cx="3297021" cy="2585323"/>
          </a:xfrm>
          <a:prstGeom prst="rect">
            <a:avLst/>
          </a:prstGeom>
          <a:noFill/>
        </p:spPr>
        <p:txBody>
          <a:bodyPr wrap="square">
            <a:spAutoFit/>
          </a:bodyPr>
          <a:lstStyle/>
          <a:p>
            <a:r>
              <a:rPr lang="en-US" dirty="0">
                <a:solidFill>
                  <a:schemeClr val="bg1"/>
                </a:solidFill>
              </a:rPr>
              <a:t>Historically this graph demonstrates that temperatures are on the decline or steady. This is interesting because is global warming really on the rise? This is interesting seeing that temperatures were even strongly elevated in the 1970s</a:t>
            </a:r>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854227" y="112144"/>
            <a:ext cx="4174897" cy="1103918"/>
          </a:xfrm>
        </p:spPr>
        <p:txBody>
          <a:bodyPr/>
          <a:lstStyle/>
          <a:p>
            <a:r>
              <a:rPr lang="en-US" dirty="0"/>
              <a:t>Historic temperatures</a:t>
            </a:r>
          </a:p>
        </p:txBody>
      </p:sp>
      <p:pic>
        <p:nvPicPr>
          <p:cNvPr id="3" name="Picture 2">
            <a:extLst>
              <a:ext uri="{FF2B5EF4-FFF2-40B4-BE49-F238E27FC236}">
                <a16:creationId xmlns:a16="http://schemas.microsoft.com/office/drawing/2014/main" id="{8962BBF6-2C8F-D19C-66F5-4E469C784B7A}"/>
              </a:ext>
            </a:extLst>
          </p:cNvPr>
          <p:cNvPicPr>
            <a:picLocks noChangeAspect="1"/>
          </p:cNvPicPr>
          <p:nvPr/>
        </p:nvPicPr>
        <p:blipFill>
          <a:blip r:embed="rId2"/>
          <a:stretch>
            <a:fillRect/>
          </a:stretch>
        </p:blipFill>
        <p:spPr>
          <a:xfrm>
            <a:off x="376454" y="1881226"/>
            <a:ext cx="8508754" cy="4788294"/>
          </a:xfrm>
          <a:prstGeom prst="rect">
            <a:avLst/>
          </a:prstGeom>
        </p:spPr>
      </p:pic>
      <p:sp>
        <p:nvSpPr>
          <p:cNvPr id="5" name="TextBox 4">
            <a:extLst>
              <a:ext uri="{FF2B5EF4-FFF2-40B4-BE49-F238E27FC236}">
                <a16:creationId xmlns:a16="http://schemas.microsoft.com/office/drawing/2014/main" id="{D324779E-E30F-CAFD-6938-E179927A578C}"/>
              </a:ext>
            </a:extLst>
          </p:cNvPr>
          <p:cNvSpPr txBox="1"/>
          <p:nvPr/>
        </p:nvSpPr>
        <p:spPr>
          <a:xfrm>
            <a:off x="8885208" y="3244334"/>
            <a:ext cx="3306792" cy="1754326"/>
          </a:xfrm>
          <a:prstGeom prst="rect">
            <a:avLst/>
          </a:prstGeom>
          <a:noFill/>
        </p:spPr>
        <p:txBody>
          <a:bodyPr wrap="square">
            <a:spAutoFit/>
          </a:bodyPr>
          <a:lstStyle/>
          <a:p>
            <a:r>
              <a:rPr lang="en-US" dirty="0">
                <a:solidFill>
                  <a:schemeClr val="bg1"/>
                </a:solidFill>
              </a:rPr>
              <a:t>Zoning into the previous 25 years, we see that there is actually a rise in temperatures. How does this affect the occurrence of natural disasters?</a:t>
            </a:r>
            <a:endParaRPr lang="en-US" dirty="0"/>
          </a:p>
        </p:txBody>
      </p:sp>
    </p:spTree>
    <p:extLst>
      <p:ext uri="{BB962C8B-B14F-4D97-AF65-F5344CB8AC3E}">
        <p14:creationId xmlns:p14="http://schemas.microsoft.com/office/powerpoint/2010/main" val="4258985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How do cyclonic disasters work?</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6" name="Picture 5">
            <a:extLst>
              <a:ext uri="{FF2B5EF4-FFF2-40B4-BE49-F238E27FC236}">
                <a16:creationId xmlns:a16="http://schemas.microsoft.com/office/drawing/2014/main" id="{7746E25B-357F-A222-B45B-EF77FF863395}"/>
              </a:ext>
            </a:extLst>
          </p:cNvPr>
          <p:cNvPicPr>
            <a:picLocks noChangeAspect="1"/>
          </p:cNvPicPr>
          <p:nvPr/>
        </p:nvPicPr>
        <p:blipFill>
          <a:blip r:embed="rId2"/>
          <a:stretch>
            <a:fillRect/>
          </a:stretch>
        </p:blipFill>
        <p:spPr>
          <a:xfrm>
            <a:off x="494984" y="1690688"/>
            <a:ext cx="5601016" cy="3744913"/>
          </a:xfrm>
          <a:prstGeom prst="rect">
            <a:avLst/>
          </a:prstGeom>
        </p:spPr>
      </p:pic>
      <p:pic>
        <p:nvPicPr>
          <p:cNvPr id="7" name="Picture 6">
            <a:extLst>
              <a:ext uri="{FF2B5EF4-FFF2-40B4-BE49-F238E27FC236}">
                <a16:creationId xmlns:a16="http://schemas.microsoft.com/office/drawing/2014/main" id="{DF1E8D33-6484-6676-F71B-7E5408731CD3}"/>
              </a:ext>
            </a:extLst>
          </p:cNvPr>
          <p:cNvPicPr>
            <a:picLocks noChangeAspect="1"/>
          </p:cNvPicPr>
          <p:nvPr/>
        </p:nvPicPr>
        <p:blipFill>
          <a:blip r:embed="rId3"/>
          <a:stretch>
            <a:fillRect/>
          </a:stretch>
        </p:blipFill>
        <p:spPr>
          <a:xfrm>
            <a:off x="6415177" y="1892930"/>
            <a:ext cx="5570490" cy="3531258"/>
          </a:xfrm>
          <a:prstGeom prst="rect">
            <a:avLst/>
          </a:prstGeom>
        </p:spPr>
      </p:pic>
      <p:sp>
        <p:nvSpPr>
          <p:cNvPr id="11" name="TextBox 10">
            <a:extLst>
              <a:ext uri="{FF2B5EF4-FFF2-40B4-BE49-F238E27FC236}">
                <a16:creationId xmlns:a16="http://schemas.microsoft.com/office/drawing/2014/main" id="{1FA44D91-5F23-D9B4-67BE-592EC6537BD7}"/>
              </a:ext>
            </a:extLst>
          </p:cNvPr>
          <p:cNvSpPr txBox="1"/>
          <p:nvPr/>
        </p:nvSpPr>
        <p:spPr>
          <a:xfrm>
            <a:off x="494983" y="5501117"/>
            <a:ext cx="11418095" cy="1200329"/>
          </a:xfrm>
          <a:prstGeom prst="rect">
            <a:avLst/>
          </a:prstGeom>
          <a:noFill/>
        </p:spPr>
        <p:txBody>
          <a:bodyPr wrap="square">
            <a:spAutoFit/>
          </a:bodyPr>
          <a:lstStyle/>
          <a:p>
            <a:r>
              <a:rPr lang="en-US" dirty="0"/>
              <a:t>Cyclonic disasters, such as hurricanes, typhoons, and tornadoes, form through the complex interplay of warm ocean waters, atmospheric instability, and low-pressure systems. As warm air over the ocean surface rises, it creates a low-pressure area that draws in more air, initiating a spiraling motion. This evolving system gains energy from the warm ocean, intensifying into a cyclonic storm with destructive winds and precipitation.</a:t>
            </a:r>
          </a:p>
        </p:txBody>
      </p:sp>
    </p:spTree>
    <p:extLst>
      <p:ext uri="{BB962C8B-B14F-4D97-AF65-F5344CB8AC3E}">
        <p14:creationId xmlns:p14="http://schemas.microsoft.com/office/powerpoint/2010/main" val="249968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416851" y="239561"/>
            <a:ext cx="6705598" cy="872474"/>
          </a:xfrm>
        </p:spPr>
        <p:txBody>
          <a:bodyPr/>
          <a:lstStyle/>
          <a:p>
            <a:r>
              <a:rPr lang="en-US" dirty="0"/>
              <a:t>Occurrence of cyclonic disasters over the years</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dirty="0"/>
              <a:t>Richard Branson</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7</a:t>
            </a:fld>
            <a:endParaRPr lang="en-US" dirty="0"/>
          </a:p>
        </p:txBody>
      </p:sp>
      <p:pic>
        <p:nvPicPr>
          <p:cNvPr id="7" name="Picture 6">
            <a:extLst>
              <a:ext uri="{FF2B5EF4-FFF2-40B4-BE49-F238E27FC236}">
                <a16:creationId xmlns:a16="http://schemas.microsoft.com/office/drawing/2014/main" id="{1186B7A0-5595-1F0F-0384-AA866BB1D089}"/>
              </a:ext>
            </a:extLst>
          </p:cNvPr>
          <p:cNvPicPr>
            <a:picLocks noChangeAspect="1"/>
          </p:cNvPicPr>
          <p:nvPr/>
        </p:nvPicPr>
        <p:blipFill>
          <a:blip r:embed="rId2"/>
          <a:stretch>
            <a:fillRect/>
          </a:stretch>
        </p:blipFill>
        <p:spPr>
          <a:xfrm>
            <a:off x="126677" y="1354346"/>
            <a:ext cx="8642973" cy="4882551"/>
          </a:xfrm>
          <a:prstGeom prst="rect">
            <a:avLst/>
          </a:prstGeom>
        </p:spPr>
      </p:pic>
      <p:sp>
        <p:nvSpPr>
          <p:cNvPr id="9" name="TextBox 8">
            <a:extLst>
              <a:ext uri="{FF2B5EF4-FFF2-40B4-BE49-F238E27FC236}">
                <a16:creationId xmlns:a16="http://schemas.microsoft.com/office/drawing/2014/main" id="{A060195C-F0A1-33D8-B269-76AD8127AF34}"/>
              </a:ext>
            </a:extLst>
          </p:cNvPr>
          <p:cNvSpPr txBox="1"/>
          <p:nvPr/>
        </p:nvSpPr>
        <p:spPr>
          <a:xfrm>
            <a:off x="9125156" y="2331600"/>
            <a:ext cx="2994058" cy="1477328"/>
          </a:xfrm>
          <a:prstGeom prst="rect">
            <a:avLst/>
          </a:prstGeom>
          <a:noFill/>
        </p:spPr>
        <p:txBody>
          <a:bodyPr wrap="square">
            <a:spAutoFit/>
          </a:bodyPr>
          <a:lstStyle/>
          <a:p>
            <a:r>
              <a:rPr lang="en-US" dirty="0"/>
              <a:t>We see that over the years, especially the most recent 25, cyclonic disasters are starting to increase tremendously </a:t>
            </a:r>
          </a:p>
        </p:txBody>
      </p:sp>
    </p:spTree>
    <p:extLst>
      <p:ext uri="{BB962C8B-B14F-4D97-AF65-F5344CB8AC3E}">
        <p14:creationId xmlns:p14="http://schemas.microsoft.com/office/powerpoint/2010/main" val="744379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64041"/>
            <a:ext cx="8421688" cy="1325563"/>
          </a:xfrm>
        </p:spPr>
        <p:txBody>
          <a:bodyPr/>
          <a:lstStyle/>
          <a:p>
            <a:r>
              <a:rPr lang="en-US" dirty="0"/>
              <a:t>Severity of cyclonic disasters</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44" name="Picture 43">
            <a:extLst>
              <a:ext uri="{FF2B5EF4-FFF2-40B4-BE49-F238E27FC236}">
                <a16:creationId xmlns:a16="http://schemas.microsoft.com/office/drawing/2014/main" id="{FDEBA648-5BF5-F722-A577-DA569D999C5B}"/>
              </a:ext>
            </a:extLst>
          </p:cNvPr>
          <p:cNvPicPr>
            <a:picLocks noChangeAspect="1"/>
          </p:cNvPicPr>
          <p:nvPr/>
        </p:nvPicPr>
        <p:blipFill>
          <a:blip r:embed="rId2"/>
          <a:stretch>
            <a:fillRect/>
          </a:stretch>
        </p:blipFill>
        <p:spPr>
          <a:xfrm>
            <a:off x="1121434" y="1172594"/>
            <a:ext cx="9565118" cy="4717930"/>
          </a:xfrm>
          <a:prstGeom prst="rect">
            <a:avLst/>
          </a:prstGeom>
        </p:spPr>
      </p:pic>
      <p:sp>
        <p:nvSpPr>
          <p:cNvPr id="46" name="TextBox 45">
            <a:extLst>
              <a:ext uri="{FF2B5EF4-FFF2-40B4-BE49-F238E27FC236}">
                <a16:creationId xmlns:a16="http://schemas.microsoft.com/office/drawing/2014/main" id="{8482E6E2-2853-3C4E-912E-6B53AD8AFFD8}"/>
              </a:ext>
            </a:extLst>
          </p:cNvPr>
          <p:cNvSpPr txBox="1"/>
          <p:nvPr/>
        </p:nvSpPr>
        <p:spPr>
          <a:xfrm>
            <a:off x="3737829" y="6083770"/>
            <a:ext cx="6103188" cy="369332"/>
          </a:xfrm>
          <a:prstGeom prst="rect">
            <a:avLst/>
          </a:prstGeom>
          <a:noFill/>
        </p:spPr>
        <p:txBody>
          <a:bodyPr wrap="square">
            <a:spAutoFit/>
          </a:bodyPr>
          <a:lstStyle/>
          <a:p>
            <a:r>
              <a:rPr lang="en-US" dirty="0"/>
              <a:t>The damages caused by these disasters are on the rise</a:t>
            </a:r>
          </a:p>
        </p:txBody>
      </p:sp>
    </p:spTree>
    <p:extLst>
      <p:ext uri="{BB962C8B-B14F-4D97-AF65-F5344CB8AC3E}">
        <p14:creationId xmlns:p14="http://schemas.microsoft.com/office/powerpoint/2010/main" val="261930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2187081" y="77638"/>
            <a:ext cx="7396867" cy="611217"/>
          </a:xfrm>
        </p:spPr>
        <p:txBody>
          <a:bodyPr>
            <a:normAutofit fontScale="90000"/>
          </a:bodyPr>
          <a:lstStyle/>
          <a:p>
            <a:r>
              <a:rPr lang="en-US" dirty="0"/>
              <a:t>The effect of global temperatures on cyclonic disasters</a:t>
            </a:r>
          </a:p>
        </p:txBody>
      </p:sp>
      <p:pic>
        <p:nvPicPr>
          <p:cNvPr id="24" name="Picture 23">
            <a:extLst>
              <a:ext uri="{FF2B5EF4-FFF2-40B4-BE49-F238E27FC236}">
                <a16:creationId xmlns:a16="http://schemas.microsoft.com/office/drawing/2014/main" id="{E872AE8B-20B7-09EC-2E5E-925FC9B2BE2C}"/>
              </a:ext>
            </a:extLst>
          </p:cNvPr>
          <p:cNvPicPr>
            <a:picLocks noChangeAspect="1"/>
          </p:cNvPicPr>
          <p:nvPr/>
        </p:nvPicPr>
        <p:blipFill>
          <a:blip r:embed="rId2"/>
          <a:stretch>
            <a:fillRect/>
          </a:stretch>
        </p:blipFill>
        <p:spPr>
          <a:xfrm>
            <a:off x="1584115" y="1176446"/>
            <a:ext cx="9023769" cy="4638386"/>
          </a:xfrm>
          <a:prstGeom prst="rect">
            <a:avLst/>
          </a:prstGeom>
        </p:spPr>
      </p:pic>
    </p:spTree>
    <p:extLst>
      <p:ext uri="{BB962C8B-B14F-4D97-AF65-F5344CB8AC3E}">
        <p14:creationId xmlns:p14="http://schemas.microsoft.com/office/powerpoint/2010/main" val="142942940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{BA7BBBD4-2194-4ED7-AE67-5E176A4FAE20}tf67328976_win32</Template>
  <TotalTime>36</TotalTime>
  <Words>338</Words>
  <Application>Microsoft Office PowerPoint</Application>
  <PresentationFormat>Widescreen</PresentationFormat>
  <Paragraphs>36</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Tenorite</vt:lpstr>
      <vt:lpstr>Office Theme</vt:lpstr>
      <vt:lpstr>What Is The Effect Of The Earth's Temperature on Cyclonic Storms?</vt:lpstr>
      <vt:lpstr>AGENDA</vt:lpstr>
      <vt:lpstr>INTRODUCTION</vt:lpstr>
      <vt:lpstr>Historic temperatures</vt:lpstr>
      <vt:lpstr>Historic temperatures</vt:lpstr>
      <vt:lpstr>How do cyclonic disasters work?</vt:lpstr>
      <vt:lpstr>Occurrence of cyclonic disasters over the years</vt:lpstr>
      <vt:lpstr>Severity of cyclonic disasters</vt:lpstr>
      <vt:lpstr>The effect of global temperatures on cyclonic disasters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The Effect Of The Earth's Temperature on Cyclonic Storms?</dc:title>
  <dc:creator>keeno glanville</dc:creator>
  <cp:lastModifiedBy>keeno glanville</cp:lastModifiedBy>
  <cp:revision>1</cp:revision>
  <dcterms:created xsi:type="dcterms:W3CDTF">2023-11-16T03:49:24Z</dcterms:created>
  <dcterms:modified xsi:type="dcterms:W3CDTF">2023-11-16T04:26:01Z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